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86" r:id="rId4"/>
    <p:sldId id="287" r:id="rId5"/>
    <p:sldId id="269" r:id="rId6"/>
    <p:sldId id="270" r:id="rId7"/>
    <p:sldId id="271" r:id="rId8"/>
    <p:sldId id="273" r:id="rId9"/>
    <p:sldId id="274" r:id="rId10"/>
    <p:sldId id="289" r:id="rId11"/>
    <p:sldId id="276" r:id="rId12"/>
    <p:sldId id="290" r:id="rId13"/>
    <p:sldId id="291" r:id="rId14"/>
    <p:sldId id="279" r:id="rId15"/>
    <p:sldId id="292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BB6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95238"/>
  </p:normalViewPr>
  <p:slideViewPr>
    <p:cSldViewPr snapToGrid="0" snapToObjects="1">
      <p:cViewPr varScale="1">
        <p:scale>
          <a:sx n="122" d="100"/>
          <a:sy n="122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CD99-4F48-C34E-9999-8628B9BBFBA6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1A32-7889-1845-AC52-77784EE1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586CF3-9D3A-904E-B13A-A066E555004E}"/>
              </a:ext>
            </a:extLst>
          </p:cNvPr>
          <p:cNvSpPr/>
          <p:nvPr userDrawn="1"/>
        </p:nvSpPr>
        <p:spPr>
          <a:xfrm>
            <a:off x="129516" y="111903"/>
            <a:ext cx="11932968" cy="66341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7E9E6-2B57-7A47-A3FC-18FB74590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362" y="382676"/>
            <a:ext cx="1441705" cy="584475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DDDFC9E-DC83-6A47-A44D-E1CD8DA3D83A}"/>
              </a:ext>
            </a:extLst>
          </p:cNvPr>
          <p:cNvSpPr/>
          <p:nvPr userDrawn="1"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rgbClr val="6C8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7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8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56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E75E-8681-B64F-8485-3F304FDC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F814-333A-554B-B84E-71DEF7E4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642" y="6356350"/>
            <a:ext cx="300493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61D9-96A6-0A4A-A836-619A7DF9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050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A36C-8F49-B44F-9DE9-69EA0B63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CBA8D-132B-8949-9F50-BD297EE9F699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D05-4D70-6E4D-AEB9-C1A51A8C5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490A1-CAF5-4F4D-935F-1FBBB5042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83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7A8B-98BE-F145-997B-B368E7C9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5A6C2-B2E8-A145-93DA-CCB46D313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FBFD-C506-2341-8A53-A8D8C181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EDDFF04-AF7A-CF47-A676-02B6F637C9D5}" type="datetime4">
              <a:rPr lang="en-IN" smtClean="0"/>
              <a:pPr/>
              <a:t>2 December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740-1255-AE45-8423-327EF2EF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8499-B34C-E941-935D-FE30045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E42F-484A-AB4C-8DFE-B2C539E039AE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B9559-1129-C94C-9B0D-02A698609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03346E-B0A5-6F4F-935E-65CF88C947EF}"/>
              </a:ext>
            </a:extLst>
          </p:cNvPr>
          <p:cNvSpPr txBox="1">
            <a:spLocks/>
          </p:cNvSpPr>
          <p:nvPr userDrawn="1"/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4183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26454-80B8-1E46-8951-AEFF75E3DB9D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524B71-3987-184D-AF7E-666E9075A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181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D99E4-DA1E-3E43-85EE-DB43CD0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F5D3-6A4B-8B4C-AD19-FEE80EFC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B3C08-F7FC-A347-A489-D2E44463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6BFD43-5EE8-E848-B059-10125D66A4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7374546-5EB2-E94C-A131-E68F92478E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31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2F3D5-A364-584C-8A41-B665662950E7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58945B-8A8C-5E43-A550-17FB88AD8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6656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949620"/>
            <a:ext cx="11277600" cy="44351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62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7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0788" y="1203090"/>
            <a:ext cx="10886813" cy="5080068"/>
          </a:xfrm>
        </p:spPr>
        <p:txBody>
          <a:bodyPr/>
          <a:lstStyle>
            <a:lvl2pPr marL="529351" indent="-210893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788735" indent="-229944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8FAD6DF-6C15-E446-85A6-A3EE02FAE9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8C3FD6C-7396-4A4E-A823-179480EBD9B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304800" y="6435307"/>
            <a:ext cx="85344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05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D3ADE-BC17-E248-A021-BB38B89F5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BA2C-6724-BA44-9426-E6E6C84CF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EEEE-E3AB-F641-A07A-99494656B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8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tutum/hello-worl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898C-DE25-B745-AD13-B7E7B0C6C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425F9E-BE9E-3E4B-A065-6D955E0DE51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01357-663C-C545-A4A2-32BD185D30A8}"/>
              </a:ext>
            </a:extLst>
          </p:cNvPr>
          <p:cNvSpPr txBox="1"/>
          <p:nvPr/>
        </p:nvSpPr>
        <p:spPr>
          <a:xfrm>
            <a:off x="2911762" y="1982450"/>
            <a:ext cx="7070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Hands on Lab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Deploy an application on IBM Cloud Kubernetes Cluster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A8B6E7-2293-C545-A159-9C95C18C4775}"/>
              </a:ext>
            </a:extLst>
          </p:cNvPr>
          <p:cNvSpPr/>
          <p:nvPr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91092-E0F6-F547-9168-BA4155D329CB}"/>
              </a:ext>
            </a:extLst>
          </p:cNvPr>
          <p:cNvSpPr txBox="1"/>
          <p:nvPr/>
        </p:nvSpPr>
        <p:spPr>
          <a:xfrm>
            <a:off x="7014509" y="3846235"/>
            <a:ext cx="2666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Arun Balasubramanyan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Jeya Gandhi Rajan M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B092830-BC12-B143-9668-2B91FAC47679}"/>
              </a:ext>
            </a:extLst>
          </p:cNvPr>
          <p:cNvSpPr txBox="1">
            <a:spLocks/>
          </p:cNvSpPr>
          <p:nvPr/>
        </p:nvSpPr>
        <p:spPr>
          <a:xfrm>
            <a:off x="507694" y="5991225"/>
            <a:ext cx="158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3 - Dec - 2019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5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service outside the cluster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expose </a:t>
            </a:r>
            <a:r>
              <a:rPr lang="en-US" dirty="0"/>
              <a:t>to expose the deployed app outside the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109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expose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--port=8020 --target-port=80 --type=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292297" y="405242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resources created. </a:t>
            </a:r>
          </a:p>
          <a:p>
            <a:r>
              <a:rPr lang="en-US" dirty="0"/>
              <a:t>Note that service is exposed in the port 30803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B36DB-F687-094E-9745-97BA425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7" y="2211692"/>
            <a:ext cx="105918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464050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3642" y="5510544"/>
            <a:ext cx="6309729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Worker Nodes tab</a:t>
            </a:r>
          </a:p>
          <a:p>
            <a:r>
              <a:rPr lang="en-US" dirty="0"/>
              <a:t>Look at the Public IP Column</a:t>
            </a:r>
          </a:p>
          <a:p>
            <a:r>
              <a:rPr lang="en-US" dirty="0"/>
              <a:t>Note that the public </a:t>
            </a:r>
            <a:r>
              <a:rPr lang="en-US" dirty="0" err="1"/>
              <a:t>ip</a:t>
            </a:r>
            <a:r>
              <a:rPr lang="en-US" dirty="0"/>
              <a:t> is </a:t>
            </a:r>
            <a:r>
              <a:rPr lang="en-US" dirty="0">
                <a:solidFill>
                  <a:srgbClr val="FF2F92"/>
                </a:solidFill>
              </a:rPr>
              <a:t>173.193.82.62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public IP of 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3CCB5-648C-844E-A752-B0730CB4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1" y="2694347"/>
            <a:ext cx="8716736" cy="36620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BD3CD0-7278-204D-A926-A9142A02B79D}"/>
              </a:ext>
            </a:extLst>
          </p:cNvPr>
          <p:cNvCxnSpPr>
            <a:cxnSpLocks/>
          </p:cNvCxnSpPr>
          <p:nvPr/>
        </p:nvCxnSpPr>
        <p:spPr>
          <a:xfrm>
            <a:off x="6371771" y="5902429"/>
            <a:ext cx="1132115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7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deployed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the application using the IP and Port that we identified in the previous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80982" y="167342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http://173.193.82.62:30803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179984" y="414780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that the host name displayed in the application is same as the pod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8" y="4829175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66107" y="5297771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B55F8C-0CC6-6745-821A-FE9ACAA3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16" y="1435102"/>
            <a:ext cx="6315648" cy="2499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B0901C-27CB-9C49-A9AF-C33AA5192888}"/>
              </a:ext>
            </a:extLst>
          </p:cNvPr>
          <p:cNvCxnSpPr>
            <a:cxnSpLocks/>
          </p:cNvCxnSpPr>
          <p:nvPr/>
        </p:nvCxnSpPr>
        <p:spPr>
          <a:xfrm>
            <a:off x="7754850" y="3429000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FE16EE1F-A834-1643-A6C5-F97E1B955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scale </a:t>
            </a:r>
            <a:r>
              <a:rPr lang="en-US" dirty="0"/>
              <a:t>to scale the application. Here we are going to have 3 instances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673198"/>
            <a:ext cx="707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--replicas=3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99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3 instances got created.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55EB93-05FD-2042-9794-A2E8FFC4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98537"/>
            <a:ext cx="8153400" cy="330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833919-657E-D44D-A6D7-8A632C6876ED}"/>
              </a:ext>
            </a:extLst>
          </p:cNvPr>
          <p:cNvSpPr/>
          <p:nvPr/>
        </p:nvSpPr>
        <p:spPr>
          <a:xfrm>
            <a:off x="383407" y="4333758"/>
            <a:ext cx="2565400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57FFA2-C385-7D4E-B828-C6E521350B05}"/>
              </a:ext>
            </a:extLst>
          </p:cNvPr>
          <p:cNvSpPr/>
          <p:nvPr/>
        </p:nvSpPr>
        <p:spPr>
          <a:xfrm>
            <a:off x="3482506" y="5846280"/>
            <a:ext cx="2076465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1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Operations in Kubernetes cluster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D33DB87-2796-5849-BBE9-062CE2A1AC80}"/>
              </a:ext>
            </a:extLst>
          </p:cNvPr>
          <p:cNvSpPr txBox="1">
            <a:spLocks/>
          </p:cNvSpPr>
          <p:nvPr/>
        </p:nvSpPr>
        <p:spPr>
          <a:xfrm>
            <a:off x="91681" y="905188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5F29A9-0992-AC47-9601-2F3489F63686}"/>
              </a:ext>
            </a:extLst>
          </p:cNvPr>
          <p:cNvSpPr/>
          <p:nvPr/>
        </p:nvSpPr>
        <p:spPr>
          <a:xfrm>
            <a:off x="377721" y="1433961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pod myhello-554d89984c-j6td2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D728178-7668-264E-82F4-4282F9890E1A}"/>
              </a:ext>
            </a:extLst>
          </p:cNvPr>
          <p:cNvSpPr txBox="1">
            <a:spLocks/>
          </p:cNvSpPr>
          <p:nvPr/>
        </p:nvSpPr>
        <p:spPr>
          <a:xfrm>
            <a:off x="163642" y="2197071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Describe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B38410-7E95-6841-8820-FEE6CC68053F}"/>
              </a:ext>
            </a:extLst>
          </p:cNvPr>
          <p:cNvSpPr/>
          <p:nvPr/>
        </p:nvSpPr>
        <p:spPr>
          <a:xfrm>
            <a:off x="449682" y="2725844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describe pods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A3981A3-2BD9-F546-A0B6-53D951E28D0D}"/>
              </a:ext>
            </a:extLst>
          </p:cNvPr>
          <p:cNvSpPr txBox="1">
            <a:spLocks/>
          </p:cNvSpPr>
          <p:nvPr/>
        </p:nvSpPr>
        <p:spPr>
          <a:xfrm>
            <a:off x="163642" y="3463887"/>
            <a:ext cx="11768528" cy="1166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Resources</a:t>
            </a:r>
            <a:r>
              <a:rPr lang="en-US" sz="1800" dirty="0"/>
              <a:t>   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2000" dirty="0"/>
              <a:t>The created resources can be deleted through the following commands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D81603-1B80-8642-B358-19A44BF57897}"/>
              </a:ext>
            </a:extLst>
          </p:cNvPr>
          <p:cNvSpPr/>
          <p:nvPr/>
        </p:nvSpPr>
        <p:spPr>
          <a:xfrm>
            <a:off x="688833" y="4617852"/>
            <a:ext cx="4320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–all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service --all</a:t>
            </a:r>
          </a:p>
        </p:txBody>
      </p:sp>
    </p:spTree>
    <p:extLst>
      <p:ext uri="{BB962C8B-B14F-4D97-AF65-F5344CB8AC3E}">
        <p14:creationId xmlns:p14="http://schemas.microsoft.com/office/powerpoint/2010/main" val="361741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BD8A2-FCB8-1546-8CDF-69AA3FA2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Pre Requisite</a:t>
            </a:r>
          </a:p>
          <a:p>
            <a:r>
              <a:rPr lang="en-US" dirty="0"/>
              <a:t>Cluster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Scale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Delete the application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D80EF-7B4E-3A45-87C9-C5FDFC7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AA653B-5302-E043-8C81-B514B521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8744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hello-world application docker image in the IBM Cloud Kubernetes cluster</a:t>
            </a:r>
          </a:p>
          <a:p>
            <a:r>
              <a:rPr lang="en-US" dirty="0"/>
              <a:t>Scale the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0E711-5CAE-004E-A82A-751D889A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90" y="2272120"/>
            <a:ext cx="7837632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should have registered and got the IBM cloud account access</a:t>
            </a:r>
          </a:p>
          <a:p>
            <a:endParaRPr lang="en-US" dirty="0"/>
          </a:p>
          <a:p>
            <a:r>
              <a:rPr lang="en-US" dirty="0"/>
              <a:t>The Kubernetes clusters should have been created</a:t>
            </a:r>
          </a:p>
          <a:p>
            <a:endParaRPr lang="en-US" dirty="0"/>
          </a:p>
          <a:p>
            <a:r>
              <a:rPr lang="en-US" dirty="0"/>
              <a:t>You should have access to the following URLs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https://cloud.ibm.com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https://github.com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</a:t>
            </a:r>
          </a:p>
        </p:txBody>
      </p:sp>
    </p:spTree>
    <p:extLst>
      <p:ext uri="{BB962C8B-B14F-4D97-AF65-F5344CB8AC3E}">
        <p14:creationId xmlns:p14="http://schemas.microsoft.com/office/powerpoint/2010/main" val="136280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089CB-3C51-7145-9C73-FBB2E081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561" y="1949229"/>
            <a:ext cx="7162609" cy="4151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CCB4-D21E-C347-800C-2A9C91F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307AE-C2D5-5341-9C5D-25834385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IBM Cloud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F21DA-6B35-3C4C-AC75-0DE90C18292B}"/>
              </a:ext>
            </a:extLst>
          </p:cNvPr>
          <p:cNvSpPr txBox="1">
            <a:spLocks/>
          </p:cNvSpPr>
          <p:nvPr/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to the IBM cloud account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https://cloud.ibm.com</a:t>
            </a:r>
            <a:endParaRPr lang="en-US" dirty="0"/>
          </a:p>
          <a:p>
            <a:r>
              <a:rPr lang="en-IN" dirty="0"/>
              <a:t>Click on Kubernetes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dirty="0" err="1"/>
              <a:t>mycluster</a:t>
            </a:r>
            <a:r>
              <a:rPr lang="en-US" dirty="0"/>
              <a:t>, which you have already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Kubernetes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85031-1AC2-CF46-ADB7-927BF4EE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20" y="1480457"/>
            <a:ext cx="9574380" cy="45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Click on Web Terminal button</a:t>
            </a:r>
          </a:p>
          <a:p>
            <a:r>
              <a:rPr lang="en-US" sz="2000" dirty="0"/>
              <a:t>Choose the full screen icon in the web terminal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Web Terminal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6741-0B92-164C-8CCE-81E5E7E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6" y="2329915"/>
            <a:ext cx="6351545" cy="3661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86CB5-6DDD-9246-AE0F-D34598F2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28" y="2704231"/>
            <a:ext cx="6445056" cy="36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deploy this hello-world image from docker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Hello-World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B875B-0CCF-404B-A3DC-5CED07B7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682478"/>
            <a:ext cx="9533164" cy="4354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BF3D95-567B-D947-A266-D9B42B7A0FBC}"/>
              </a:ext>
            </a:extLst>
          </p:cNvPr>
          <p:cNvSpPr/>
          <p:nvPr/>
        </p:nvSpPr>
        <p:spPr>
          <a:xfrm>
            <a:off x="4203175" y="1233789"/>
            <a:ext cx="44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https://hub.docker.com/r/tutum/hello-world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E29421-5970-B449-AF92-D108DBE0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7" y="2144865"/>
            <a:ext cx="10833100" cy="34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E61C3-AE9C-BF4E-88A1-EE70EE2D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179711"/>
            <a:ext cx="9283700" cy="20066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create </a:t>
            </a:r>
            <a:r>
              <a:rPr lang="en-US" dirty="0"/>
              <a:t>to deploy the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831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--image=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404517" y="365897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get all </a:t>
            </a:r>
            <a:r>
              <a:rPr lang="en-US" dirty="0"/>
              <a:t>to display all the resources that we created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478D2-4E48-A44D-B174-8EB2EAA1A0BC}"/>
              </a:ext>
            </a:extLst>
          </p:cNvPr>
          <p:cNvCxnSpPr/>
          <p:nvPr/>
        </p:nvCxnSpPr>
        <p:spPr>
          <a:xfrm>
            <a:off x="163642" y="5554087"/>
            <a:ext cx="288633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2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6970708D-CC71-4E46-8F73-FE5744A2F3E3}" vid="{A5EFC6E6-D0A9-B847-9B2B-DF712B7AD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448</Words>
  <Application>Microsoft Macintosh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Courier New</vt:lpstr>
      <vt:lpstr>LucidaGrande</vt:lpstr>
      <vt:lpstr>Office Theme</vt:lpstr>
      <vt:lpstr>PowerPoint Presentation</vt:lpstr>
      <vt:lpstr>Agenda</vt:lpstr>
      <vt:lpstr>Objective</vt:lpstr>
      <vt:lpstr>Pre Requisite</vt:lpstr>
      <vt:lpstr>Login to IBM Cloud </vt:lpstr>
      <vt:lpstr>Select Kubernetes cluster</vt:lpstr>
      <vt:lpstr>Choose Web Terminal</vt:lpstr>
      <vt:lpstr>Hello-World image</vt:lpstr>
      <vt:lpstr>Deploy the application </vt:lpstr>
      <vt:lpstr>Expose the service outside the cluster</vt:lpstr>
      <vt:lpstr>Find the public IP of the cluster</vt:lpstr>
      <vt:lpstr>Access the deployed application</vt:lpstr>
      <vt:lpstr>Scaling the application</vt:lpstr>
      <vt:lpstr>Scaling application</vt:lpstr>
      <vt:lpstr>Scaling application</vt:lpstr>
      <vt:lpstr>Misc Operations in Kubernetes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sachin.jha@gmail.com</dc:creator>
  <cp:lastModifiedBy>Jeya Gandhi Rajan M</cp:lastModifiedBy>
  <cp:revision>300</cp:revision>
  <dcterms:created xsi:type="dcterms:W3CDTF">2019-04-30T13:23:33Z</dcterms:created>
  <dcterms:modified xsi:type="dcterms:W3CDTF">2019-12-02T16:11:19Z</dcterms:modified>
</cp:coreProperties>
</file>